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2" r:id="rId2"/>
    <p:sldMasterId id="2147483675" r:id="rId3"/>
    <p:sldMasterId id="2147483709" r:id="rId4"/>
    <p:sldMasterId id="2147483721" r:id="rId5"/>
    <p:sldMasterId id="2147483733" r:id="rId6"/>
    <p:sldMasterId id="2147483800" r:id="rId7"/>
    <p:sldMasterId id="2147483878" r:id="rId8"/>
    <p:sldMasterId id="2147483890" r:id="rId9"/>
    <p:sldMasterId id="2147483902" r:id="rId10"/>
    <p:sldMasterId id="2147483914" r:id="rId11"/>
    <p:sldMasterId id="2147484091" r:id="rId12"/>
  </p:sldMasterIdLst>
  <p:notesMasterIdLst>
    <p:notesMasterId r:id="rId24"/>
  </p:notesMasterIdLst>
  <p:handoutMasterIdLst>
    <p:handoutMasterId r:id="rId25"/>
  </p:handoutMasterIdLst>
  <p:sldIdLst>
    <p:sldId id="325" r:id="rId13"/>
    <p:sldId id="323" r:id="rId14"/>
    <p:sldId id="340" r:id="rId15"/>
    <p:sldId id="341" r:id="rId16"/>
    <p:sldId id="343" r:id="rId17"/>
    <p:sldId id="344" r:id="rId18"/>
    <p:sldId id="345" r:id="rId19"/>
    <p:sldId id="346" r:id="rId20"/>
    <p:sldId id="342" r:id="rId21"/>
    <p:sldId id="347" r:id="rId22"/>
    <p:sldId id="326" r:id="rId23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nivers" pitchFamily="50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nivers" pitchFamily="50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nivers" pitchFamily="50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nivers" pitchFamily="50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nivers" pitchFamily="50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nivers" pitchFamily="50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nivers" pitchFamily="50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nivers" pitchFamily="50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nivers" pitchFamily="50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002D"/>
    <a:srgbClr val="00849D"/>
    <a:srgbClr val="4D4D4D"/>
    <a:srgbClr val="C1CC26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7" autoAdjust="0"/>
    <p:restoredTop sz="79500" autoAdjust="0"/>
  </p:normalViewPr>
  <p:slideViewPr>
    <p:cSldViewPr>
      <p:cViewPr varScale="1">
        <p:scale>
          <a:sx n="113" d="100"/>
          <a:sy n="113" d="100"/>
        </p:scale>
        <p:origin x="-3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4" d="100"/>
          <a:sy n="104" d="100"/>
        </p:scale>
        <p:origin x="-289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5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fld id="{50A35EE0-EE37-4448-A257-DDBA4D44C33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1676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fld id="{7B80BA8B-F2ED-48A1-9213-548C8A68FAB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60866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nivers" pitchFamily="50" charset="-18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nivers" pitchFamily="50" charset="-18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nivers" pitchFamily="50" charset="-18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nivers" pitchFamily="50" charset="-18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nivers" pitchFamily="50" charset="-1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cs-CZ" smtClean="0">
              <a:latin typeface="Anivers" pitchFamily="50" charset="0"/>
            </a:endParaRPr>
          </a:p>
        </p:txBody>
      </p:sp>
      <p:sp>
        <p:nvSpPr>
          <p:cNvPr id="68612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4220C3-BD79-4FF6-BCFE-C202C081DC1E}" type="slidenum">
              <a:rPr lang="cs-CZ" smtClean="0">
                <a:solidFill>
                  <a:srgbClr val="000000"/>
                </a:solidFill>
                <a:latin typeface="Anivers" pitchFamily="50" charset="0"/>
              </a:rPr>
              <a:pPr>
                <a:defRPr/>
              </a:pPr>
              <a:t>1</a:t>
            </a:fld>
            <a:endParaRPr lang="cs-CZ" smtClean="0">
              <a:solidFill>
                <a:srgbClr val="000000"/>
              </a:solidFill>
              <a:latin typeface="Anivers" pitchFamily="50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cs-CZ" smtClean="0">
              <a:latin typeface="Anivers" pitchFamily="50" charset="0"/>
            </a:endParaRPr>
          </a:p>
        </p:txBody>
      </p:sp>
      <p:sp>
        <p:nvSpPr>
          <p:cNvPr id="70660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185895-EC38-436A-8B49-0E1E0226DB70}" type="slidenum">
              <a:rPr lang="cs-CZ" smtClean="0">
                <a:solidFill>
                  <a:srgbClr val="000000"/>
                </a:solidFill>
                <a:latin typeface="Anivers" pitchFamily="50" charset="0"/>
              </a:rPr>
              <a:pPr>
                <a:defRPr/>
              </a:pPr>
              <a:t>2</a:t>
            </a:fld>
            <a:endParaRPr lang="cs-CZ" smtClean="0">
              <a:solidFill>
                <a:srgbClr val="000000"/>
              </a:solidFill>
              <a:latin typeface="Anivers" pitchFamily="50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cs-CZ" smtClean="0">
              <a:latin typeface="Anivers" pitchFamily="50" charset="0"/>
            </a:endParaRPr>
          </a:p>
        </p:txBody>
      </p:sp>
      <p:sp>
        <p:nvSpPr>
          <p:cNvPr id="73732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883F69-D2FF-476A-8A53-E567EACB7944}" type="slidenum">
              <a:rPr lang="cs-CZ" smtClean="0">
                <a:latin typeface="Anivers" pitchFamily="50" charset="0"/>
              </a:rPr>
              <a:pPr>
                <a:defRPr/>
              </a:pPr>
              <a:t>3</a:t>
            </a:fld>
            <a:endParaRPr lang="cs-CZ" smtClean="0">
              <a:latin typeface="Anivers" pitchFamily="50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cs-CZ" smtClean="0"/>
              <a:t>infografika</a:t>
            </a:r>
          </a:p>
        </p:txBody>
      </p:sp>
      <p:sp>
        <p:nvSpPr>
          <p:cNvPr id="72708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nivers" pitchFamily="50" charset="-1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nivers" pitchFamily="50" charset="-1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nivers" pitchFamily="50" charset="-1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nivers" pitchFamily="50" charset="-1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nivers" pitchFamily="50" charset="-1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nivers" pitchFamily="50" charset="-1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nivers" pitchFamily="50" charset="-1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nivers" pitchFamily="50" charset="-1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nivers" pitchFamily="50" charset="-18"/>
              </a:defRPr>
            </a:lvl9pPr>
          </a:lstStyle>
          <a:p>
            <a:pPr eaLnBrk="1" hangingPunct="1"/>
            <a:fld id="{03AB4D34-B01A-4AF9-AA51-C4FB9425738B}" type="slidenum">
              <a:rPr lang="cs-CZ">
                <a:solidFill>
                  <a:prstClr val="black"/>
                </a:solidFill>
              </a:rPr>
              <a:pPr eaLnBrk="1" hangingPunct="1"/>
              <a:t>8</a:t>
            </a:fld>
            <a:endParaRPr lang="cs-CZ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cs-CZ" smtClean="0">
              <a:latin typeface="Anivers" pitchFamily="50" charset="0"/>
            </a:endParaRPr>
          </a:p>
        </p:txBody>
      </p:sp>
      <p:sp>
        <p:nvSpPr>
          <p:cNvPr id="77828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9F1081-26DE-4A2F-98E3-B58171429DFB}" type="slidenum">
              <a:rPr lang="cs-CZ" smtClean="0">
                <a:solidFill>
                  <a:srgbClr val="000000"/>
                </a:solidFill>
                <a:latin typeface="Anivers" pitchFamily="50" charset="0"/>
              </a:rPr>
              <a:pPr>
                <a:defRPr/>
              </a:pPr>
              <a:t>11</a:t>
            </a:fld>
            <a:endParaRPr lang="cs-CZ" smtClean="0">
              <a:solidFill>
                <a:srgbClr val="000000"/>
              </a:solidFill>
              <a:latin typeface="Anivers" pitchFamily="50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39.bin"/><Relationship Id="rId4" Type="http://schemas.openxmlformats.org/officeDocument/2006/relationships/image" Target="../media/image12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41.bin"/><Relationship Id="rId4" Type="http://schemas.openxmlformats.org/officeDocument/2006/relationships/image" Target="../media/image12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43.bin"/><Relationship Id="rId4" Type="http://schemas.openxmlformats.org/officeDocument/2006/relationships/image" Target="../media/image12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45.bin"/><Relationship Id="rId4" Type="http://schemas.openxmlformats.org/officeDocument/2006/relationships/image" Target="../media/image12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47.bin"/><Relationship Id="rId4" Type="http://schemas.openxmlformats.org/officeDocument/2006/relationships/image" Target="../media/image12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49.bin"/><Relationship Id="rId4" Type="http://schemas.openxmlformats.org/officeDocument/2006/relationships/image" Target="../media/image12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51.bin"/><Relationship Id="rId4" Type="http://schemas.openxmlformats.org/officeDocument/2006/relationships/image" Target="../media/image12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53.bin"/><Relationship Id="rId4" Type="http://schemas.openxmlformats.org/officeDocument/2006/relationships/image" Target="../media/image12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55.bin"/><Relationship Id="rId4" Type="http://schemas.openxmlformats.org/officeDocument/2006/relationships/image" Target="../media/image12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57.bin"/><Relationship Id="rId4" Type="http://schemas.openxmlformats.org/officeDocument/2006/relationships/image" Target="../media/image12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59.bin"/><Relationship Id="rId4" Type="http://schemas.openxmlformats.org/officeDocument/2006/relationships/image" Target="../media/image12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63.bin"/><Relationship Id="rId4" Type="http://schemas.openxmlformats.org/officeDocument/2006/relationships/image" Target="../media/image12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65.bin"/><Relationship Id="rId4" Type="http://schemas.openxmlformats.org/officeDocument/2006/relationships/image" Target="../media/image12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67.bin"/><Relationship Id="rId4" Type="http://schemas.openxmlformats.org/officeDocument/2006/relationships/image" Target="../media/image12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69.bin"/><Relationship Id="rId4" Type="http://schemas.openxmlformats.org/officeDocument/2006/relationships/image" Target="../media/image12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71.bin"/><Relationship Id="rId4" Type="http://schemas.openxmlformats.org/officeDocument/2006/relationships/image" Target="../media/image12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73.bin"/><Relationship Id="rId4" Type="http://schemas.openxmlformats.org/officeDocument/2006/relationships/image" Target="../media/image12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75.bin"/><Relationship Id="rId4" Type="http://schemas.openxmlformats.org/officeDocument/2006/relationships/image" Target="../media/image12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77.bin"/><Relationship Id="rId4" Type="http://schemas.openxmlformats.org/officeDocument/2006/relationships/image" Target="../media/image12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79.bin"/><Relationship Id="rId4" Type="http://schemas.openxmlformats.org/officeDocument/2006/relationships/image" Target="../media/image12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81.bin"/><Relationship Id="rId4" Type="http://schemas.openxmlformats.org/officeDocument/2006/relationships/image" Target="../media/image12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83.bin"/><Relationship Id="rId4" Type="http://schemas.openxmlformats.org/officeDocument/2006/relationships/image" Target="../media/image12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87.bin"/><Relationship Id="rId4" Type="http://schemas.openxmlformats.org/officeDocument/2006/relationships/image" Target="../media/image3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89.bin"/><Relationship Id="rId4" Type="http://schemas.openxmlformats.org/officeDocument/2006/relationships/image" Target="../media/image3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91.bin"/><Relationship Id="rId4" Type="http://schemas.openxmlformats.org/officeDocument/2006/relationships/image" Target="../media/image3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93.bin"/><Relationship Id="rId4" Type="http://schemas.openxmlformats.org/officeDocument/2006/relationships/image" Target="../media/image3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95.bin"/><Relationship Id="rId4" Type="http://schemas.openxmlformats.org/officeDocument/2006/relationships/image" Target="../media/image3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97.bin"/><Relationship Id="rId4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99.bin"/><Relationship Id="rId4" Type="http://schemas.openxmlformats.org/officeDocument/2006/relationships/image" Target="../media/image3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3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3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3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3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A08EF-2D8C-4BF6-B553-CE6EC4A7A547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90587-C8DF-409A-B80E-B48D9E8AB3B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B2B45-A4E0-4BCA-B68F-4ABE2CDBE063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75A3C-B58D-432B-9792-67FF3CAADE4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29934-8872-4119-ABD9-A840A60F2CB9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4DDA4-8CC8-411B-BB89-A9A947BC4FF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95288" y="4005263"/>
            <a:ext cx="4068762" cy="1800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6450" y="4005263"/>
            <a:ext cx="4070350" cy="1800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A572B-763A-43C2-BAF2-A38012E1CE5C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E0FA3-BC93-4758-AD0C-AB7520C251A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C0465-90DD-4725-94DC-6990E071DAD6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5C83B-9B0A-43AE-BE36-DB674C7BFA3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81B5C-6E0B-47FE-9371-32968D6C5E9C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AF1DE-CDA6-48C5-A709-F70680C8162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12A3B-DCFA-490D-8574-18ED13E6F34E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D4ED2-9CA1-4392-B3EF-EC585D2C33F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3A744-BF67-4BA6-9A9A-5492B36AC750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FEC31-F797-466F-830B-1789C957F4C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D6C85-7877-4A25-8EFF-99970E8A97D8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AD874-1AE0-4280-A685-F891B3EAF9D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D39A7-5A84-413C-A9D3-9B9A6790A754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31B8D-67B5-47F1-9813-CE3796D5F1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15113" y="1989138"/>
            <a:ext cx="2071687" cy="38163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95288" y="1989138"/>
            <a:ext cx="6067425" cy="38163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9AE0F-09E7-42BA-878A-357526751ACF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58246-4C4C-4EEE-AFB1-14B106E7645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CBDC2-A407-4F89-8800-5B580AA28B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7AC0A-7FCD-4EF6-9C12-36F9D89B942D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564AA-39CD-4F69-BC24-5D7F8DAD8BF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DED41-1E94-41A4-9490-8923EFDABDA9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A424E-CB5B-4462-95BC-F40D064DFE2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F2DF4-6013-430F-AB83-B0C105B60C41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C33F4-8E4B-4903-B216-B08182044CF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53F4B-5E3D-4305-99E6-09E3975D8759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9E95B-C00A-439D-BB44-7A477F51A84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DE25B-DE0D-4EAA-BA4E-EABCEE0CD62A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0CFED-D810-4AEA-8A2C-97DE0F087A9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77359-87A9-4A1B-A5DC-80646BC9B4BF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86436-6EB3-4B0E-A4E8-3BB8C4525D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4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46C7E-A184-4779-9485-5072BCE877BD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71E93-260C-4C4B-B1AE-B0FE9F5CCE3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4AD03-FC7F-41C8-B5AB-53846C86BD35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42ABA-15A5-4151-AAD9-3F2FB93D901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2F8B2-C46C-46DD-A7BF-567139FD6BBF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4C7D6-5AEE-46B0-9EA2-8694F1DC6E0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9C912-34D7-456B-AAC2-3BCDAE3A6E8C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052513"/>
            <a:ext cx="2057400" cy="50736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052513"/>
            <a:ext cx="6019800" cy="50736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00CD0-B28E-4A8F-BD1D-19150885D58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F32AF-069E-479A-AE25-7CC0E47A1983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82B94-B387-4B49-A69A-83242C8882E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629E5-DC86-4C76-A4BC-FFD8007C28E3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A47D0-DC27-4314-9727-BD0493322EB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0B2F8-D631-4A1C-9505-F6B66A5E28DE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C18FB-3371-4404-98FD-0DA332B98CE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48873-DBB0-4BA7-8436-B0F387ABCADA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AF74D-F037-4D77-A2E2-ADEB1533911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68740-D6B4-4DF6-8A10-8DE6E07BF72C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A9027-8992-4F2A-97E0-B14B738AB7E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9CCB4-C0F9-4C73-ACAA-D37332A51844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F28B4-7CD0-4D75-B7B0-55933B4B356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FEDB6-6A70-443A-8318-3D884D023072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8B7E5-52AB-411B-B0DB-2BAE42DECC9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4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92DC0-27D2-4474-A7D7-831569B50D74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90181-521C-41C9-B7C1-3C3EDB99D1B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51E64-252B-42B7-AC82-19973C8942D5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FDD19-2F50-4597-A3DB-78728A33719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D4319-18C2-4AEA-9D24-AD2A1AC1A100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8BC0C-6783-4FC5-96F2-42BDE15E76E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8C7E13-7B0F-4ADD-BB13-2B4D67A6E002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052513"/>
            <a:ext cx="2057400" cy="50736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052513"/>
            <a:ext cx="6019800" cy="50736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C6842-4209-46C5-B45C-3167619402E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2F280-CE29-4E55-B5C6-6442526DD9C4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</p:spTree>
  </p:cSld>
  <p:clrMapOvr>
    <a:masterClrMapping/>
  </p:clrMapOvr>
  <p:transition spd="med">
    <p:push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 spd="med">
    <p:push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  <p:transition spd="med">
    <p:push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 spd="med">
    <p:push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 spd="med">
    <p:push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  <p:transition spd="med">
    <p:push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push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  <p:transition spd="med">
    <p:push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  <p:transition spd="med">
    <p:push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 spd="med">
    <p:push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 spd="med">
    <p:push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30B8D-4506-47B2-A022-30AF1F79BFC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1BB1F-0329-48DD-A50C-A4540A2E2257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51E80-BB16-43BD-BB52-8F131986DCD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45939-16CF-439A-B32A-19E2DEC6BE82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3737A-4847-4659-A55A-68BAF71E1EA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01305-4B9C-4F33-9711-0691F9B6AA2C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66851-4E12-4919-832E-6818F498FBA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D0C89-19CB-4664-B533-C9EA757D0E61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0F5D0-F393-47BF-B559-CEFDB341489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401A1-481A-40B6-A1B1-CB05D8FA1755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5B8BF-BCD8-4830-9CB9-F4E9D8A5A99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80915-2BA5-40CA-A006-E23CB0F25820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94E1C-F53E-4900-A166-171FED9CE8A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4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21ED8-E672-486C-B229-7E779B4B81F8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2BC25-C56D-421B-B733-AF424B638E1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A018-3AA3-4E2E-B14A-BCCF2313FF9B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890E3-D368-479F-BA60-E45575A9B63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BA01A-04FD-4C47-8167-3ED38FA8DC81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A0D3F-FBBC-4109-8056-94F37FC198B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4AD07-844B-4D0D-9F29-A9AFD34A3681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052513"/>
            <a:ext cx="2057400" cy="50736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052513"/>
            <a:ext cx="6019800" cy="50736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8CA0A-3868-49E3-97BE-C457D41341E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0E19A-2426-44A6-B628-260DCDD21032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427538" y="4005263"/>
            <a:ext cx="2052637" cy="1800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632575" y="4005263"/>
            <a:ext cx="2054225" cy="1800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623175" y="1989138"/>
            <a:ext cx="1063625" cy="38163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427538" y="1989138"/>
            <a:ext cx="3043237" cy="38163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71D97-F82F-454A-80E6-79E63C1A977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B0F06-737D-42CE-B78B-03D1A875BCBD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7F174-4EEA-4FB6-B1C0-03CCE19A39A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0C35E-F059-4D28-BFBC-F53AF80C77A2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758AE-C323-44B3-938C-E936AE45419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AC845-D0FB-4E6D-B29A-87F3F085BCEF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46E90-CD1F-4C65-860C-C2426BC36C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6DF67-A6E3-4282-AA2C-8506207E5F86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4D27A-3975-42C9-B34B-25CBFBC5A46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14606-6230-4088-975C-095981D17BC7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AAA1B-F20A-413A-9005-917BB241FF2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B9880-D253-4C05-A88A-FB9935217633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EAD28-67C7-4F4F-9528-5BB586CCA15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4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24065-B964-48E0-97F9-0DB55E7DE1EF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98AEE-7746-42B2-BFB4-C67E1A9C148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2504B-290B-4798-82A9-00977380FD4D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F294B-B6F9-4C81-92AA-FFD696D65FD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7FF9D-B2DD-4AEB-A539-886EDAAFAB67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21913-3202-4BFA-93BA-D12AC65C49B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7F638-0B16-43F6-B602-820B61A2DFA2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052513"/>
            <a:ext cx="2057400" cy="50736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052513"/>
            <a:ext cx="6019800" cy="50736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B844E-F0CA-43B2-A5E7-3C4E7C4A11A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AB115-1DB1-4437-8A80-8C167816CDF8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510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511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6D953-EDC0-4C0C-862A-3130734FD2D1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C27CF-35FD-4659-8926-D01C9A5EE556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34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35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F7A69-B4C4-4CA8-B9DF-B761AB929AB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F09C8-C951-42BE-AED2-1A969CC57EBA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8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9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5C73D-3874-4D7E-B51C-B352FCCD9C5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747B5-9496-4CBF-A7C5-3914879555F6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82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83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87D37-4582-4C59-BA40-03A61A3CFE4C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9" name="Zástupný symbol pro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10C0C-BA5B-4649-8615-3FF66260670E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06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07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9" name="Zástupný symbol pro zápatí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3B19D-3DEB-4CE1-AC42-D3D73F443371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11" name="Zástupný symbol pro datum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48199-7B14-40D5-A088-DC040A084DF7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630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631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099A8-ED19-4442-ABEC-7CBED156DD1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2836D-B96E-4878-AC4D-F7CDD6070BB8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54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55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970DA-AF82-496B-BEF5-DAFD5D85F435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98097-76A2-41E2-89C0-C43236D92EE3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78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79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DB2C4-8779-40EE-A2ED-18E3B9EF48C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9" name="Zástupný symbol pro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4BDF0-EEB0-4B40-B405-DAB9727970FC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702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703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3EBFD-B93B-4D94-A386-3BC182DEE65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9" name="Zástupný symbol pro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95E62-977D-45FB-8B35-8A6DB7F04A7D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726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727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4796D-F1AB-4FD7-A9A3-E9F4DA4CAC4B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C0E83-C95E-4132-8139-D28EDF13B021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50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51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052513"/>
            <a:ext cx="2057400" cy="50736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052513"/>
            <a:ext cx="6019800" cy="50736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BBB6D-D729-4C80-B033-F815720797AC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89738-E504-4D0B-99BF-12472AE609D2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74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75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45102-E7C8-4879-AF09-851E73E1EC89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D7A33-3AF5-4DA7-8CAB-B2217B16D64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8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9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9BA20-2BC2-469C-A068-2F3DBE80D262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B2794-082B-4F0B-AD6F-9CBAAD4A979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2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3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92C12-98B4-48F5-8CED-54806F49D0D5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7010C-188D-417B-BC15-079A678CF38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46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47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95288" y="4005263"/>
            <a:ext cx="4068762" cy="1800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6450" y="4005263"/>
            <a:ext cx="4070350" cy="1800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7131F-F6FD-42EA-9E76-95F649E3081D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494BB-3711-4BBA-8E94-83A540730BC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70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71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2B640-226E-4F73-8905-26EBB6999CAA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11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DF342-0A13-44FA-B1E3-5C8D74DA8F1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94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95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550C1-9864-42E6-95DA-878B3701FB49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CEA60-EC55-409A-971C-86A8FC93503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18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19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F4490-93F7-46DE-B059-830616403D55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1CE93-423A-4FC0-A9F1-D8B8661AFAB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42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43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2D4F0-ECEB-4646-BC51-0C987AB923C7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0C4A2-6F72-49A5-8A00-78E167F9335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66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67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8EDC6-EB12-455C-9905-8BE98B5F8D98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FCC3E-19AA-4805-8BC6-45788A15A2C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90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91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C07EA-93A0-47BA-A9E9-2BE7C570CF48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31722-75DD-43D5-A662-95D61A7E714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14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15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15113" y="1989138"/>
            <a:ext cx="2071687" cy="38163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95288" y="1989138"/>
            <a:ext cx="6067425" cy="38163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B0A9-E8DB-4DFD-BC1D-CADCA4D3D91A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B5106-E1F7-4CB5-98F3-9948776609E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8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9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4E52E-D05D-4902-BED7-A230F808ABE6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53954-57D9-4F1D-8E0A-54F02FB8904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62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63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E78E8-1DED-4301-BBB9-4B5EC179E608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7A813-BB74-4EB8-982F-B3526809F5D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86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87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BB5DC-DDCC-4A8C-AC7C-474CC5B2F0BB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1CD9D-B770-4DFB-BAB2-68689B94C9F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10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11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95288" y="4005263"/>
            <a:ext cx="4068762" cy="1800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6450" y="4005263"/>
            <a:ext cx="4070350" cy="1800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3E49B-F028-4B9D-A074-37C9E421E490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595D8-749D-4ABA-BB8A-B1A19603782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34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35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867D1-0565-4A19-B915-F54E19A1C01D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11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74AED-F04F-42A4-9281-30FC54815C5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58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59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16939-DDA7-4C8E-9E72-9B2E9D064204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7FEC5-F06E-4F4D-BB4B-ED4F20B4582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182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183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B8A50-8BA0-4AD5-9874-0E182602DD39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C66AD-4074-4FF2-B299-BEF6DCC230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06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07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B853E-8162-4F47-8B35-8FC9AE128B7A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687BB-D52E-4CE2-BCFA-6DEBC2F8201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30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31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A47D5-9889-4F84-8E30-4392963ECD2D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72379-9F4E-48A1-B4DE-AE277CBE8B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54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55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19B0F-031F-4DB9-A737-65ED9AD7239F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04597-8DF5-4A11-B802-F1B14EDD873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8" name="Image" r:id="rId3" imgW="9143244" imgH="2797359" progId="">
                  <p:embed/>
                </p:oleObj>
              </mc:Choice>
              <mc:Fallback>
                <p:oleObj name="Image" r:id="rId3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9" name="Image" r:id="rId5" imgW="9144018" imgH="5449835" progId="">
                  <p:embed/>
                </p:oleObj>
              </mc:Choice>
              <mc:Fallback>
                <p:oleObj name="Image" r:id="rId5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15113" y="1989138"/>
            <a:ext cx="2071687" cy="38163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95288" y="1989138"/>
            <a:ext cx="6067425" cy="38163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C9A59-4C26-47F8-A7DB-AF0AD1D92B29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DDF9-A925-4613-8989-C98FBDD9F1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02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03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9414C-9998-489F-86BC-13180720288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BAE6B-C67B-44FA-93DD-95A534B11CF7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26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27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3A169-A116-4153-89A7-171DE60250B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45B32-26C0-4BB9-AFD1-CCFFE6BA6071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50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51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70182-6587-43D7-A9B2-B53F19375B3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6D476-59E6-4D64-B0C8-AB24C9C06D49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374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375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060575"/>
            <a:ext cx="4038600" cy="4065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05323-757F-4786-BFDF-7E74D0416E3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9" name="Zástupný symbol pro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F4CDA-ACE4-4D9D-8248-AC2E296D451A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98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99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9" name="Zástupný symbol pro zápatí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57AB3-F695-41E6-90FD-F90765744D9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11" name="Zástupný symbol pro datum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BB426-4EFC-457C-B800-1AB6246DA63B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422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423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B3BF6-4627-45EA-B8D1-C50DC43B7D71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059AF-B729-44A5-A53B-A0B95F51B2C6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46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47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9AD87-30AA-4046-8ED4-E1A1B4B43FA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58A52-8D53-4042-A886-30185C3DEC71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70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71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2F7F9-205E-463B-B384-13F3870754B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9" name="Zástupný symbol pro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62CA2-7C29-4ABC-B3C4-89CA4653D7CE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94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95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9EAC8-D236-4A8C-A346-D6D0EDF808D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9" name="Zástupný symbol pro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34507-382E-4734-9A84-4C717418A239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8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9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D675D-F49D-4D2F-99E1-3E288DFD86A2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68568-42F7-470D-A55F-833466CC7EC8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42" name="Image" r:id="rId3" imgW="9144018" imgH="6858014" progId="">
                  <p:embed/>
                </p:oleObj>
              </mc:Choice>
              <mc:Fallback>
                <p:oleObj name="Image" r:id="rId3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43" name="Image" r:id="rId5" imgW="2418593" imgH="594361" progId="">
                  <p:embed/>
                </p:oleObj>
              </mc:Choice>
              <mc:Fallback>
                <p:oleObj name="Image" r:id="rId5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052513"/>
            <a:ext cx="2057400" cy="50736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052513"/>
            <a:ext cx="6019800" cy="50736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E781F-EFE4-49B9-87E0-241E7B588EB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084ED-4BB5-4971-B14B-08D8D56FB1CB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A422262B-FBB5-4CEF-90CB-BE5A9DC02FF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E59BCAD7-B1A9-4072-8777-184F321FB43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A44510D5-B47D-4636-BC5D-FA8E91F1C51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8313" y="1989138"/>
            <a:ext cx="4027487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27488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E4225030-5467-4BBE-8CEF-B88AE786108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9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70BCBAF4-94FF-4CBB-938D-A542554A32D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2891ABDE-BC26-4496-BDE0-55092C4B9E7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8357AEFD-06E8-4CBF-B1FC-0883F8E1AD5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3CACA1CF-9A6C-4F5F-9FAE-E871348D86A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C3E6C4A6-6DC6-47BE-BC88-CA18911B78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0F85F26A-CFF8-4BCE-9DB3-6ABFEC9BAE0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32575" y="403225"/>
            <a:ext cx="2054225" cy="5834063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68313" y="403225"/>
            <a:ext cx="6011862" cy="5834063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nivers" pitchFamily="50" charset="0"/>
              </a:defRPr>
            </a:lvl1pPr>
          </a:lstStyle>
          <a:p>
            <a:pPr>
              <a:defRPr/>
            </a:pPr>
            <a:fld id="{892D6066-B16D-4DB7-AF77-838E273797B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vmlDrawing" Target="../drawings/vmlDrawing2.v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4.bin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oleObject" Target="../embeddings/oleObject3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vmlDrawing" Target="../drawings/vmlDrawing3.v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4.xml"/><Relationship Id="rId16" Type="http://schemas.openxmlformats.org/officeDocument/2006/relationships/oleObject" Target="../embeddings/oleObject6.bin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oleObject" Target="../embeddings/oleObject5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vmlDrawing" Target="../drawings/vmlDrawing4.v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46.xml"/><Relationship Id="rId16" Type="http://schemas.openxmlformats.org/officeDocument/2006/relationships/oleObject" Target="../embeddings/oleObject8.bin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oleObject" Target="../embeddings/oleObject7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vmlDrawing" Target="../drawings/vmlDrawing5.v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57.xml"/><Relationship Id="rId16" Type="http://schemas.openxmlformats.org/officeDocument/2006/relationships/oleObject" Target="../embeddings/oleObject9.bin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vmlDrawing" Target="../drawings/vmlDrawing6.v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oleObject" Target="../embeddings/oleObject10.bin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vmlDrawing" Target="../drawings/vmlDrawing7.v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79.xml"/><Relationship Id="rId16" Type="http://schemas.openxmlformats.org/officeDocument/2006/relationships/oleObject" Target="../embeddings/oleObject13.bin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oleObject" Target="../embeddings/oleObject12.bin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vmlDrawing" Target="../drawings/vmlDrawing19.v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90.xml"/><Relationship Id="rId16" Type="http://schemas.openxmlformats.org/officeDocument/2006/relationships/oleObject" Target="../embeddings/oleObject37.bin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oleObject" Target="../embeddings/oleObject36.bin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vmlDrawing" Target="../drawings/vmlDrawing31.v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01.xml"/><Relationship Id="rId16" Type="http://schemas.openxmlformats.org/officeDocument/2006/relationships/oleObject" Target="../embeddings/oleObject61.bin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oleObject" Target="../embeddings/oleObject60.bin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vmlDrawing" Target="../drawings/vmlDrawing43.v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12.xml"/><Relationship Id="rId16" Type="http://schemas.openxmlformats.org/officeDocument/2006/relationships/oleObject" Target="../embeddings/oleObject85.bin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oleObject" Target="../embeddings/oleObject84.bin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98" name="Object 30"/>
          <p:cNvGraphicFramePr>
            <a:graphicFrameLocks noChangeAspect="1"/>
          </p:cNvGraphicFramePr>
          <p:nvPr/>
        </p:nvGraphicFramePr>
        <p:xfrm>
          <a:off x="0" y="-1385888"/>
          <a:ext cx="9144000" cy="279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Image" r:id="rId14" imgW="9144018" imgH="2798070" progId="">
                  <p:embed/>
                </p:oleObj>
              </mc:Choice>
              <mc:Fallback>
                <p:oleObj name="Image" r:id="rId14" imgW="9144018" imgH="2798070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5888"/>
                        <a:ext cx="9144000" cy="279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Image" r:id="rId16" imgW="9144018" imgH="5449835" progId="">
                  <p:embed/>
                </p:oleObj>
              </mc:Choice>
              <mc:Fallback>
                <p:oleObj name="Image" r:id="rId16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989138"/>
            <a:ext cx="8291512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31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4005263"/>
            <a:ext cx="82915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podnadpis</a:t>
            </a:r>
          </a:p>
        </p:txBody>
      </p:sp>
      <p:sp>
        <p:nvSpPr>
          <p:cNvPr id="7200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245225"/>
            <a:ext cx="12239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2C9095-DE31-46C5-B2EE-4D0A712C8A93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720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245225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07E57E5-3CC5-441E-B8BC-535CFA9F696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nivers" pitchFamily="50" charset="-1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nivers" pitchFamily="50" charset="-1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nivers" pitchFamily="50" charset="-1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3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Image" r:id="rId14" imgW="9144018" imgH="6858014" progId="">
                  <p:embed/>
                </p:oleObj>
              </mc:Choice>
              <mc:Fallback>
                <p:oleObj name="Image" r:id="rId14" imgW="9144018" imgH="6858014" progId="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245225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E66E35-CA69-485F-AAE1-7F6F202A5A0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2055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052513"/>
            <a:ext cx="82184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2056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60575"/>
            <a:ext cx="8229600" cy="406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Image" r:id="rId16" imgW="2418593" imgH="594361" progId="">
                  <p:embed/>
                </p:oleObj>
              </mc:Choice>
              <mc:Fallback>
                <p:oleObj name="Image" r:id="rId16" imgW="2418593" imgH="594361" progId="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4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245225"/>
            <a:ext cx="12239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1A6B9A-21FA-4F92-9113-5DF61F43265F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6" r:id="rId1"/>
    <p:sldLayoutId id="2147484357" r:id="rId2"/>
    <p:sldLayoutId id="2147484358" r:id="rId3"/>
    <p:sldLayoutId id="2147484359" r:id="rId4"/>
    <p:sldLayoutId id="2147484360" r:id="rId5"/>
    <p:sldLayoutId id="2147484361" r:id="rId6"/>
    <p:sldLayoutId id="2147484362" r:id="rId7"/>
    <p:sldLayoutId id="2147484363" r:id="rId8"/>
    <p:sldLayoutId id="2147484364" r:id="rId9"/>
    <p:sldLayoutId id="2147484365" r:id="rId10"/>
    <p:sldLayoutId id="2147484366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956 L -1.11111E-6 -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33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Image" r:id="rId14" imgW="9144018" imgH="6858014" progId="">
                  <p:embed/>
                </p:oleObj>
              </mc:Choice>
              <mc:Fallback>
                <p:oleObj name="Image" r:id="rId14" imgW="9144018" imgH="6858014" progId="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245225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DCAF76-3DEB-4FB9-91C3-6F208B3C25D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3079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052513"/>
            <a:ext cx="82184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3080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60575"/>
            <a:ext cx="8229600" cy="406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Image" r:id="rId16" imgW="2418593" imgH="594361" progId="">
                  <p:embed/>
                </p:oleObj>
              </mc:Choice>
              <mc:Fallback>
                <p:oleObj name="Image" r:id="rId16" imgW="2418593" imgH="594361" progId="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4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245225"/>
            <a:ext cx="12239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ACA4A4-2FD2-4F62-B762-DA2CF2F86D7C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956 L -1.11111E-6 -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7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484438" y="1628775"/>
            <a:ext cx="4175125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5F5F5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5F5F5F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5F5F5F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5F5F5F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5F5F5F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5F5F5F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5F5F5F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5F5F5F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5F5F5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FF66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6600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6600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6600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rgbClr val="FF6600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400">
          <a:solidFill>
            <a:srgbClr val="FF6600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400">
          <a:solidFill>
            <a:srgbClr val="FF6600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400">
          <a:solidFill>
            <a:srgbClr val="FF6600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400">
          <a:solidFill>
            <a:srgbClr val="FF6600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33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Image" r:id="rId14" imgW="9144018" imgH="6858014" progId="">
                  <p:embed/>
                </p:oleObj>
              </mc:Choice>
              <mc:Fallback>
                <p:oleObj name="Image" r:id="rId14" imgW="9144018" imgH="6858014" progId="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245225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75A2C5-D7BC-4831-8A55-69DAEDC197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4103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052513"/>
            <a:ext cx="82184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4104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60575"/>
            <a:ext cx="8229600" cy="406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Image" r:id="rId16" imgW="2418593" imgH="594361" progId="">
                  <p:embed/>
                </p:oleObj>
              </mc:Choice>
              <mc:Fallback>
                <p:oleObj name="Image" r:id="rId16" imgW="2418593" imgH="594361" progId="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4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245225"/>
            <a:ext cx="12239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EB8A3-2EBE-43C7-9FC6-B9ED40794828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9" r:id="rId1"/>
    <p:sldLayoutId id="2147484390" r:id="rId2"/>
    <p:sldLayoutId id="2147484391" r:id="rId3"/>
    <p:sldLayoutId id="2147484392" r:id="rId4"/>
    <p:sldLayoutId id="2147484393" r:id="rId5"/>
    <p:sldLayoutId id="2147484394" r:id="rId6"/>
    <p:sldLayoutId id="2147484395" r:id="rId7"/>
    <p:sldLayoutId id="2147484396" r:id="rId8"/>
    <p:sldLayoutId id="2147484397" r:id="rId9"/>
    <p:sldLayoutId id="2147484398" r:id="rId10"/>
    <p:sldLayoutId id="2147484399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956 L -1.11111E-6 -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1438275"/>
            <a:ext cx="9140825" cy="4678363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>
              <a:solidFill>
                <a:srgbClr val="000000"/>
              </a:solidFill>
              <a:latin typeface="Anivers" pitchFamily="50" charset="-18"/>
              <a:cs typeface="+mn-cs"/>
            </a:endParaRP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9750" y="358775"/>
            <a:ext cx="3462338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72288" y="0"/>
            <a:ext cx="172402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2" name="Object 14"/>
          <p:cNvGraphicFramePr>
            <a:graphicFrameLocks/>
          </p:cNvGraphicFramePr>
          <p:nvPr/>
        </p:nvGraphicFramePr>
        <p:xfrm>
          <a:off x="539750" y="1438275"/>
          <a:ext cx="3462338" cy="251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Image" r:id="rId16" imgW="3462535" imgH="2444501" progId="">
                  <p:embed/>
                </p:oleObj>
              </mc:Choice>
              <mc:Fallback>
                <p:oleObj name="Image" r:id="rId16" imgW="3462535" imgH="2444501" progId="">
                  <p:embed/>
                  <p:pic>
                    <p:nvPicPr>
                      <p:cNvPr id="0" name="Object 14"/>
                      <p:cNvPicPr>
                        <a:picLocks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438275"/>
                        <a:ext cx="3462338" cy="251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539750" y="3957638"/>
            <a:ext cx="3462338" cy="2159000"/>
          </a:xfrm>
          <a:prstGeom prst="rect">
            <a:avLst/>
          </a:prstGeom>
          <a:solidFill>
            <a:srgbClr val="C1CC2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>
              <a:solidFill>
                <a:srgbClr val="000000"/>
              </a:solidFill>
              <a:latin typeface="Anivers" pitchFamily="50" charset="-18"/>
              <a:cs typeface="+mn-cs"/>
            </a:endParaRPr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539750" y="3933825"/>
            <a:ext cx="3462338" cy="53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cs-CZ">
              <a:solidFill>
                <a:srgbClr val="000000"/>
              </a:solidFill>
              <a:latin typeface="Anivers" pitchFamily="50" charset="-18"/>
              <a:cs typeface="+mn-cs"/>
            </a:endParaRPr>
          </a:p>
          <a:p>
            <a:pPr algn="ctr">
              <a:defRPr/>
            </a:pPr>
            <a:endParaRPr lang="cs-CZ">
              <a:solidFill>
                <a:srgbClr val="000000"/>
              </a:solidFill>
              <a:latin typeface="Anivers" pitchFamily="50" charset="-18"/>
              <a:cs typeface="+mn-cs"/>
            </a:endParaRPr>
          </a:p>
        </p:txBody>
      </p:sp>
      <p:pic>
        <p:nvPicPr>
          <p:cNvPr id="5130" name="Picture 1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39750" y="6353175"/>
            <a:ext cx="345598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427538" y="1989138"/>
            <a:ext cx="4259262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5132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27538" y="4005263"/>
            <a:ext cx="42592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podnadpis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0" r:id="rId1"/>
    <p:sldLayoutId id="2147484401" r:id="rId2"/>
    <p:sldLayoutId id="2147484402" r:id="rId3"/>
    <p:sldLayoutId id="2147484403" r:id="rId4"/>
    <p:sldLayoutId id="2147484404" r:id="rId5"/>
    <p:sldLayoutId id="2147484405" r:id="rId6"/>
    <p:sldLayoutId id="2147484406" r:id="rId7"/>
    <p:sldLayoutId id="2147484407" r:id="rId8"/>
    <p:sldLayoutId id="2147484408" r:id="rId9"/>
    <p:sldLayoutId id="2147484409" r:id="rId10"/>
    <p:sldLayoutId id="2147484410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15116 L -3.88889E-6 -7.40741E-7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nivers" pitchFamily="50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nivers" pitchFamily="50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nivers" pitchFamily="50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nivers" pitchFamily="50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nivers" pitchFamily="50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nivers" pitchFamily="50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nivers" pitchFamily="50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nivers" pitchFamily="50" charset="-1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j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33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Image" r:id="rId14" imgW="9144018" imgH="6858014" progId="">
                  <p:embed/>
                </p:oleObj>
              </mc:Choice>
              <mc:Fallback>
                <p:oleObj name="Image" r:id="rId14" imgW="9144018" imgH="6858014" progId="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245225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44D3D9-2953-4A21-AA83-8B08EA692D2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151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052513"/>
            <a:ext cx="82184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6152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60575"/>
            <a:ext cx="8229600" cy="406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Image" r:id="rId16" imgW="2418593" imgH="594361" progId="">
                  <p:embed/>
                </p:oleObj>
              </mc:Choice>
              <mc:Fallback>
                <p:oleObj name="Image" r:id="rId16" imgW="2418593" imgH="594361" progId="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4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245225"/>
            <a:ext cx="12239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B9CC63-F4C3-4AD9-A6D2-52B77CBFA4B2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1" r:id="rId1"/>
    <p:sldLayoutId id="2147484412" r:id="rId2"/>
    <p:sldLayoutId id="2147484413" r:id="rId3"/>
    <p:sldLayoutId id="2147484414" r:id="rId4"/>
    <p:sldLayoutId id="2147484415" r:id="rId5"/>
    <p:sldLayoutId id="2147484416" r:id="rId6"/>
    <p:sldLayoutId id="2147484417" r:id="rId7"/>
    <p:sldLayoutId id="2147484418" r:id="rId8"/>
    <p:sldLayoutId id="2147484419" r:id="rId9"/>
    <p:sldLayoutId id="2147484420" r:id="rId10"/>
    <p:sldLayoutId id="2147484421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956 L -1.11111E-6 -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Image" r:id="rId14" imgW="9144018" imgH="6858014" progId="">
                  <p:embed/>
                </p:oleObj>
              </mc:Choice>
              <mc:Fallback>
                <p:oleObj name="Image" r:id="rId14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245225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364518-1FA3-4C39-9880-2E54745B1B5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7175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052513"/>
            <a:ext cx="82184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7176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60575"/>
            <a:ext cx="8229600" cy="406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20514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245225"/>
            <a:ext cx="12239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F42CDC-6E7A-40A0-A40D-071B722234F2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  <p:graphicFrame>
        <p:nvGraphicFramePr>
          <p:cNvPr id="2051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Image" r:id="rId16" imgW="2418593" imgH="594361" progId="">
                  <p:embed/>
                </p:oleObj>
              </mc:Choice>
              <mc:Fallback>
                <p:oleObj name="Image" r:id="rId16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  <p:sldLayoutId id="2147484429" r:id="rId8"/>
    <p:sldLayoutId id="2147484430" r:id="rId9"/>
    <p:sldLayoutId id="2147484431" r:id="rId10"/>
    <p:sldLayoutId id="2147484432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98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4" name="Image" r:id="rId14" imgW="9143244" imgH="2797359" progId="">
                  <p:embed/>
                </p:oleObj>
              </mc:Choice>
              <mc:Fallback>
                <p:oleObj name="Image" r:id="rId14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5" name="Image" r:id="rId16" imgW="9144018" imgH="5449835" progId="">
                  <p:embed/>
                </p:oleObj>
              </mc:Choice>
              <mc:Fallback>
                <p:oleObj name="Image" r:id="rId16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946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989138"/>
            <a:ext cx="8291512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9463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4005263"/>
            <a:ext cx="82915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podnadpis</a:t>
            </a:r>
          </a:p>
        </p:txBody>
      </p:sp>
      <p:sp>
        <p:nvSpPr>
          <p:cNvPr id="7200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245225"/>
            <a:ext cx="12239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1FFA55-DFF4-43FF-AD47-BCA36DEBE476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720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245225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ECF72C-42AB-409E-B6FA-13191211F58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  <p:sldLayoutId id="2147484438" r:id="rId6"/>
    <p:sldLayoutId id="2147484439" r:id="rId7"/>
    <p:sldLayoutId id="2147484440" r:id="rId8"/>
    <p:sldLayoutId id="2147484441" r:id="rId9"/>
    <p:sldLayoutId id="2147484442" r:id="rId10"/>
    <p:sldLayoutId id="2147484443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nivers" pitchFamily="50" charset="-1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nivers" pitchFamily="50" charset="-1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nivers" pitchFamily="50" charset="-1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98" name="Object 30"/>
          <p:cNvGraphicFramePr>
            <a:graphicFrameLocks noChangeAspect="1"/>
          </p:cNvGraphicFramePr>
          <p:nvPr/>
        </p:nvGraphicFramePr>
        <p:xfrm>
          <a:off x="0" y="-1384300"/>
          <a:ext cx="91440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2" name="Image" r:id="rId14" imgW="9143244" imgH="2797359" progId="">
                  <p:embed/>
                </p:oleObj>
              </mc:Choice>
              <mc:Fallback>
                <p:oleObj name="Image" r:id="rId14" imgW="9143244" imgH="2797359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384300"/>
                        <a:ext cx="914400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1"/>
          <p:cNvGraphicFramePr>
            <a:graphicFrameLocks noChangeAspect="1"/>
          </p:cNvGraphicFramePr>
          <p:nvPr/>
        </p:nvGraphicFramePr>
        <p:xfrm>
          <a:off x="0" y="1408113"/>
          <a:ext cx="9144000" cy="544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3" name="Image" r:id="rId16" imgW="9144018" imgH="5449835" progId="">
                  <p:embed/>
                </p:oleObj>
              </mc:Choice>
              <mc:Fallback>
                <p:oleObj name="Image" r:id="rId16" imgW="9144018" imgH="5449835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08113"/>
                        <a:ext cx="9144000" cy="544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175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989138"/>
            <a:ext cx="8291512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31751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4005263"/>
            <a:ext cx="82915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podnadpis</a:t>
            </a:r>
          </a:p>
        </p:txBody>
      </p:sp>
      <p:sp>
        <p:nvSpPr>
          <p:cNvPr id="7200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245225"/>
            <a:ext cx="12239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9C8E10-C07A-4541-BD54-37E3A7776859}" type="datetime1">
              <a:rPr lang="cs-CZ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720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245225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88667F-A22F-469B-B19F-30CB5A2C3F2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9375 L 0 -1.85185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nivers SC" pitchFamily="50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nivers" pitchFamily="50" charset="-1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nivers" pitchFamily="50" charset="-1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nivers" pitchFamily="50" charset="-1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nivers" pitchFamily="50" charset="-18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0" name="Image" r:id="rId14" imgW="9144018" imgH="6858014" progId="">
                  <p:embed/>
                </p:oleObj>
              </mc:Choice>
              <mc:Fallback>
                <p:oleObj name="Image" r:id="rId14" imgW="9144018" imgH="685801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nivers" pitchFamily="50" charset="-18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245225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3A733C-83BB-4978-AE54-38D15AED007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44039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052513"/>
            <a:ext cx="82184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44040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60575"/>
            <a:ext cx="8229600" cy="406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20514" name="Rectangle 3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245225"/>
            <a:ext cx="12239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D4D4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2D3DF9-F162-49EE-AC34-C752503E5915}" type="datetime1">
              <a:rPr lang="cs-CZ"/>
              <a:pPr>
                <a:defRPr/>
              </a:pPr>
              <a:t>26.11.2012</a:t>
            </a:fld>
            <a:endParaRPr lang="cs-CZ" dirty="0"/>
          </a:p>
        </p:txBody>
      </p:sp>
      <p:graphicFrame>
        <p:nvGraphicFramePr>
          <p:cNvPr id="20515" name="Object 3"/>
          <p:cNvGraphicFramePr>
            <a:graphicFrameLocks noChangeAspect="1"/>
          </p:cNvGraphicFramePr>
          <p:nvPr/>
        </p:nvGraphicFramePr>
        <p:xfrm>
          <a:off x="0" y="0"/>
          <a:ext cx="2419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1" name="Image" r:id="rId16" imgW="2418593" imgH="594361" progId="">
                  <p:embed/>
                </p:oleObj>
              </mc:Choice>
              <mc:Fallback>
                <p:oleObj name="Image" r:id="rId16" imgW="2418593" imgH="5943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419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0.08403 L 1.38778E-17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3600">
          <a:solidFill>
            <a:srgbClr val="A4002D"/>
          </a:solidFill>
          <a:latin typeface="Anivers SC" pitchFamily="5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16238" y="403225"/>
            <a:ext cx="5770562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989138"/>
            <a:ext cx="82073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2295" name="Text Box 7"/>
          <p:cNvSpPr txBox="1">
            <a:spLocks noChangeArrowheads="1"/>
          </p:cNvSpPr>
          <p:nvPr userDrawn="1"/>
        </p:nvSpPr>
        <p:spPr bwMode="auto">
          <a:xfrm>
            <a:off x="396875" y="6524625"/>
            <a:ext cx="7191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4605EB00-2E36-4EC8-BA53-05528A8954C1}" type="slidenum">
              <a:rPr lang="cs-CZ" sz="1200" b="1">
                <a:solidFill>
                  <a:srgbClr val="FFFFFF"/>
                </a:solidFill>
                <a:latin typeface="Arial" charset="0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cs-CZ" sz="1200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2303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rgbClr val="FF66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304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873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0808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cs-CZ"/>
              <a:t>DRAFT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66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BE73837-BAD7-40FA-9F98-04DD7BAE677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103432" name="Picture 19" descr="3sipky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8800" y="479425"/>
            <a:ext cx="1852613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6" r:id="rId1"/>
    <p:sldLayoutId id="2147484467" r:id="rId2"/>
    <p:sldLayoutId id="2147484468" r:id="rId3"/>
    <p:sldLayoutId id="2147484469" r:id="rId4"/>
    <p:sldLayoutId id="2147484470" r:id="rId5"/>
    <p:sldLayoutId id="2147484471" r:id="rId6"/>
    <p:sldLayoutId id="2147484472" r:id="rId7"/>
    <p:sldLayoutId id="2147484473" r:id="rId8"/>
    <p:sldLayoutId id="2147484474" r:id="rId9"/>
    <p:sldLayoutId id="2147484475" r:id="rId10"/>
    <p:sldLayoutId id="2147484476" r:id="rId11"/>
  </p:sldLayoutIdLst>
  <p:transition>
    <p:push dir="r"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CC0000"/>
          </a:solidFill>
          <a:latin typeface="Verdan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CC0000"/>
          </a:solidFill>
          <a:latin typeface="Verdan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CC0000"/>
          </a:solidFill>
          <a:latin typeface="Verdan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CC0000"/>
          </a:solidFill>
          <a:latin typeface="Verdana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CC0000"/>
          </a:solidFill>
          <a:latin typeface="Verdan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CC0000"/>
          </a:solidFill>
          <a:latin typeface="Verdan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CC0000"/>
          </a:solidFill>
          <a:latin typeface="Verdan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CC000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defRPr sz="2600">
          <a:solidFill>
            <a:srgbClr val="5F5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2400">
          <a:solidFill>
            <a:srgbClr val="5F5F5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rgbClr val="5F5F5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rgbClr val="5F5F5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564904"/>
            <a:ext cx="8291512" cy="1858963"/>
          </a:xfrm>
        </p:spPr>
        <p:txBody>
          <a:bodyPr/>
          <a:lstStyle/>
          <a:p>
            <a:r>
              <a:rPr lang="cs-CZ" sz="4400" dirty="0" smtClean="0"/>
              <a:t>Zkušenosti s transferem technologií na jižní Moravě</a:t>
            </a:r>
            <a:r>
              <a:rPr lang="cs-CZ" sz="4400" dirty="0" smtClean="0"/>
              <a:t/>
            </a:r>
            <a:br>
              <a:rPr lang="cs-CZ" sz="4400" dirty="0" smtClean="0"/>
            </a:br>
            <a:r>
              <a:rPr lang="cs-CZ" sz="4400" dirty="0" smtClean="0"/>
              <a:t/>
            </a:r>
            <a:br>
              <a:rPr lang="cs-CZ" sz="4400" dirty="0" smtClean="0"/>
            </a:br>
            <a:r>
              <a:rPr lang="cs-CZ" sz="3200" i="1" dirty="0" smtClean="0"/>
              <a:t>Věda v Olomouci, 27. 11. 2012</a:t>
            </a:r>
            <a:r>
              <a:rPr lang="cs-CZ" sz="4400" dirty="0" smtClean="0"/>
              <a:t/>
            </a:r>
            <a:br>
              <a:rPr lang="cs-CZ" sz="4400" dirty="0" smtClean="0"/>
            </a:br>
            <a:endParaRPr lang="en-US" sz="2800" dirty="0" smtClean="0"/>
          </a:p>
        </p:txBody>
      </p:sp>
      <p:sp>
        <p:nvSpPr>
          <p:cNvPr id="4" name="Zástupný symbol pro datum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40AEF020-47F3-4AAB-8A1B-D82FCD7DA901}" type="datetime1">
              <a:rPr lang="cs-CZ" smtClean="0"/>
              <a:pPr>
                <a:defRPr/>
              </a:pPr>
              <a:t>26.11.2012</a:t>
            </a:fld>
            <a:endParaRPr lang="cs-CZ" dirty="0" smtClean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A5679-2423-4E7C-BEB7-7BB09A0F507D}" type="slidenum">
              <a:rPr lang="cs-CZ" smtClean="0"/>
              <a:pPr>
                <a:defRPr/>
              </a:pPr>
              <a:t>1</a:t>
            </a:fld>
            <a:endParaRPr lang="cs-CZ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95536" y="4941168"/>
            <a:ext cx="8291512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cs-CZ" sz="2800" kern="0" dirty="0" smtClean="0">
                <a:solidFill>
                  <a:schemeClr val="bg1"/>
                </a:solidFill>
                <a:latin typeface="+mj-lt"/>
                <a:cs typeface="+mn-cs"/>
              </a:rPr>
              <a:t>David Uhlíř</a:t>
            </a:r>
            <a:endParaRPr lang="cs-CZ" sz="2800" kern="0" dirty="0">
              <a:solidFill>
                <a:schemeClr val="bg1"/>
              </a:solidFill>
              <a:latin typeface="+mj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Obdélník 14"/>
          <p:cNvSpPr>
            <a:spLocks noChangeArrowheads="1"/>
          </p:cNvSpPr>
          <p:nvPr/>
        </p:nvSpPr>
        <p:spPr bwMode="auto">
          <a:xfrm>
            <a:off x="0" y="5500688"/>
            <a:ext cx="9144000" cy="135731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20835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3838004"/>
            <a:ext cx="8208963" cy="2087563"/>
          </a:xfrm>
        </p:spPr>
        <p:txBody>
          <a:bodyPr/>
          <a:lstStyle/>
          <a:p>
            <a:r>
              <a:rPr lang="cs-CZ" sz="1800" dirty="0" smtClean="0"/>
              <a:t>Podpora inovačního podnikání a tvorby vysoce kvalifikovaných pracovních míst</a:t>
            </a:r>
          </a:p>
          <a:p>
            <a:r>
              <a:rPr lang="cs-CZ" sz="1800" dirty="0" smtClean="0"/>
              <a:t>Podpora konkurenceschopnosti regionu</a:t>
            </a:r>
          </a:p>
          <a:p>
            <a:r>
              <a:rPr lang="cs-CZ" sz="1800" dirty="0" smtClean="0"/>
              <a:t>Maximalizace vědecko-výzkumného potenciálu JMK z pohledu ekonomického rozvoje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>
          <a:xfrm>
            <a:off x="8378825" y="6245225"/>
            <a:ext cx="585788" cy="476250"/>
          </a:xfrm>
        </p:spPr>
        <p:txBody>
          <a:bodyPr/>
          <a:lstStyle/>
          <a:p>
            <a:pPr>
              <a:defRPr/>
            </a:pPr>
            <a:fld id="{A23301F4-E9C7-4CF1-914B-BD420449E705}" type="slidenum">
              <a:rPr lang="cs-CZ"/>
              <a:pPr>
                <a:defRPr/>
              </a:pPr>
              <a:t>2</a:t>
            </a:fld>
            <a:endParaRPr lang="cs-CZ" dirty="0"/>
          </a:p>
        </p:txBody>
      </p:sp>
      <p:pic>
        <p:nvPicPr>
          <p:cNvPr id="120837" name="Obrázek 8" descr="Brno_log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1388" y="5788025"/>
            <a:ext cx="178435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38" name="Picture 9" descr="Z:\04_MARKETING\Loga\zakladatelé\MU\MUNI_logo_velké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9563" y="5715000"/>
            <a:ext cx="7397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39" name="Picture 10" descr="Z:\04_MARKETING\Loga\zakladatelé\VFU\VF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5589588"/>
            <a:ext cx="865187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40" name="Obdélník 15"/>
          <p:cNvSpPr>
            <a:spLocks noChangeArrowheads="1"/>
          </p:cNvSpPr>
          <p:nvPr/>
        </p:nvSpPr>
        <p:spPr bwMode="auto">
          <a:xfrm>
            <a:off x="0" y="5500688"/>
            <a:ext cx="9144000" cy="98583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20842" name="TextovéPole 16"/>
          <p:cNvSpPr txBox="1">
            <a:spLocks noChangeArrowheads="1"/>
          </p:cNvSpPr>
          <p:nvPr/>
        </p:nvSpPr>
        <p:spPr bwMode="auto">
          <a:xfrm>
            <a:off x="323849" y="1700808"/>
            <a:ext cx="792112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A4002D"/>
                </a:solidFill>
                <a:latin typeface="Anivers SC" pitchFamily="50" charset="0"/>
              </a:rPr>
              <a:t>Vize: </a:t>
            </a:r>
            <a:r>
              <a:rPr lang="cs-CZ" sz="2000" dirty="0" smtClean="0">
                <a:solidFill>
                  <a:srgbClr val="A4002D"/>
                </a:solidFill>
                <a:latin typeface="+mj-lt"/>
              </a:rPr>
              <a:t>Do </a:t>
            </a:r>
            <a:r>
              <a:rPr lang="cs-CZ" sz="2000" dirty="0">
                <a:solidFill>
                  <a:srgbClr val="A4002D"/>
                </a:solidFill>
                <a:latin typeface="+mj-lt"/>
              </a:rPr>
              <a:t>roku 2020 přineseme </a:t>
            </a:r>
            <a:r>
              <a:rPr lang="cs-CZ" sz="2000" dirty="0" smtClean="0">
                <a:solidFill>
                  <a:srgbClr val="A4002D"/>
                </a:solidFill>
                <a:latin typeface="+mj-lt"/>
              </a:rPr>
              <a:t>JMK:</a:t>
            </a:r>
            <a:endParaRPr lang="cs-CZ" sz="2000" dirty="0">
              <a:solidFill>
                <a:srgbClr val="A4002D"/>
              </a:solidFill>
              <a:latin typeface="+mj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cs-CZ" sz="2000" b="1" dirty="0">
                <a:solidFill>
                  <a:srgbClr val="A4002D"/>
                </a:solidFill>
                <a:latin typeface="+mj-lt"/>
              </a:rPr>
              <a:t>1</a:t>
            </a:r>
            <a:r>
              <a:rPr lang="cs-CZ" sz="2000" dirty="0">
                <a:solidFill>
                  <a:srgbClr val="A4002D"/>
                </a:solidFill>
                <a:latin typeface="+mj-lt"/>
              </a:rPr>
              <a:t> novou firmu s miliardovým ročním obratem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cs-CZ" sz="2000" b="1" dirty="0">
                <a:solidFill>
                  <a:srgbClr val="A4002D"/>
                </a:solidFill>
                <a:latin typeface="+mj-lt"/>
              </a:rPr>
              <a:t>3</a:t>
            </a:r>
            <a:r>
              <a:rPr lang="cs-CZ" sz="2000" dirty="0">
                <a:solidFill>
                  <a:srgbClr val="A4002D"/>
                </a:solidFill>
                <a:latin typeface="+mj-lt"/>
              </a:rPr>
              <a:t> regionální společnosti s celosvětovým dosahem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cs-CZ" sz="2000" b="1" dirty="0" smtClean="0">
                <a:solidFill>
                  <a:srgbClr val="A4002D"/>
                </a:solidFill>
                <a:latin typeface="+mj-lt"/>
              </a:rPr>
              <a:t>2020</a:t>
            </a:r>
            <a:r>
              <a:rPr lang="cs-CZ" sz="2000" dirty="0" smtClean="0">
                <a:solidFill>
                  <a:srgbClr val="A4002D"/>
                </a:solidFill>
                <a:latin typeface="+mj-lt"/>
              </a:rPr>
              <a:t> </a:t>
            </a:r>
            <a:r>
              <a:rPr lang="cs-CZ" sz="2000" dirty="0">
                <a:solidFill>
                  <a:srgbClr val="A4002D"/>
                </a:solidFill>
                <a:latin typeface="+mj-lt"/>
              </a:rPr>
              <a:t>vysoce kvalifikovaných pracovních </a:t>
            </a:r>
            <a:r>
              <a:rPr lang="cs-CZ" sz="2000" dirty="0" smtClean="0">
                <a:solidFill>
                  <a:srgbClr val="A4002D"/>
                </a:solidFill>
                <a:latin typeface="+mj-lt"/>
              </a:rPr>
              <a:t>míst</a:t>
            </a:r>
            <a:endParaRPr lang="cs-CZ" sz="2000" dirty="0">
              <a:solidFill>
                <a:srgbClr val="A4002D"/>
              </a:solidFill>
              <a:latin typeface="+mj-lt"/>
            </a:endParaRPr>
          </a:p>
        </p:txBody>
      </p:sp>
      <p:sp>
        <p:nvSpPr>
          <p:cNvPr id="120843" name="TextovéPole 17"/>
          <p:cNvSpPr txBox="1">
            <a:spLocks noChangeArrowheads="1"/>
          </p:cNvSpPr>
          <p:nvPr/>
        </p:nvSpPr>
        <p:spPr bwMode="auto">
          <a:xfrm>
            <a:off x="323849" y="927342"/>
            <a:ext cx="63230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A4002D"/>
                </a:solidFill>
                <a:latin typeface="Anivers SC" pitchFamily="50" charset="0"/>
              </a:rPr>
              <a:t>Mise</a:t>
            </a:r>
            <a:r>
              <a:rPr lang="en-US" sz="2000" b="1" dirty="0" smtClean="0">
                <a:solidFill>
                  <a:srgbClr val="A4002D"/>
                </a:solidFill>
                <a:latin typeface="Anivers SC" pitchFamily="50" charset="0"/>
              </a:rPr>
              <a:t>:</a:t>
            </a:r>
            <a:r>
              <a:rPr lang="cs-CZ" sz="2000" b="1" dirty="0" smtClean="0">
                <a:solidFill>
                  <a:srgbClr val="A4002D"/>
                </a:solidFill>
                <a:latin typeface="Anivers SC" pitchFamily="50" charset="0"/>
              </a:rPr>
              <a:t> </a:t>
            </a:r>
            <a:r>
              <a:rPr lang="cs-CZ" sz="2000" dirty="0" smtClean="0">
                <a:solidFill>
                  <a:srgbClr val="A4002D"/>
                </a:solidFill>
                <a:latin typeface="+mj-lt"/>
              </a:rPr>
              <a:t>Pomáháme </a:t>
            </a:r>
            <a:r>
              <a:rPr lang="cs-CZ" sz="2000" dirty="0">
                <a:solidFill>
                  <a:srgbClr val="A4002D"/>
                </a:solidFill>
                <a:latin typeface="+mj-lt"/>
              </a:rPr>
              <a:t>lidem tvořit firmy, které </a:t>
            </a:r>
            <a:r>
              <a:rPr lang="cs-CZ" sz="2000" dirty="0" smtClean="0">
                <a:solidFill>
                  <a:srgbClr val="A4002D"/>
                </a:solidFill>
                <a:latin typeface="+mj-lt"/>
              </a:rPr>
              <a:t>mění svět.</a:t>
            </a:r>
            <a:endParaRPr lang="en-US" sz="2000" dirty="0"/>
          </a:p>
        </p:txBody>
      </p:sp>
      <p:pic>
        <p:nvPicPr>
          <p:cNvPr id="120844" name="Picture 4" descr="Z:\04_MARKETING\Loga-ruzna\zakladatelé\JmK\nové logo_září 2010\JK_poz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838" y="5876925"/>
            <a:ext cx="1827212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5" name="Picture 5" descr="Z:\04_MARKETING\Loga-ruzna\zakladatelé\VUT\VUT_logo_cz_s nápisem_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5238" y="5676900"/>
            <a:ext cx="1296987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6" name="Picture 6" descr="Z:\04_MARKETING\Loga-ruzna\zakladatelé\MZLU\mendelu_cesky_barevne_pozitiv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46863" y="5661025"/>
            <a:ext cx="116522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47" name="TextovéPole 14"/>
          <p:cNvSpPr txBox="1">
            <a:spLocks noChangeArrowheads="1"/>
          </p:cNvSpPr>
          <p:nvPr/>
        </p:nvSpPr>
        <p:spPr bwMode="auto">
          <a:xfrm>
            <a:off x="323849" y="3429000"/>
            <a:ext cx="4032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000" b="1" dirty="0">
                <a:solidFill>
                  <a:srgbClr val="A4002D"/>
                </a:solidFill>
                <a:latin typeface="Anivers SC" pitchFamily="50" charset="0"/>
              </a:rPr>
              <a:t>Hlavní cíle: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Nadpis 1"/>
          <p:cNvSpPr>
            <a:spLocks noGrp="1"/>
          </p:cNvSpPr>
          <p:nvPr>
            <p:ph type="title"/>
          </p:nvPr>
        </p:nvSpPr>
        <p:spPr>
          <a:xfrm>
            <a:off x="611188" y="981075"/>
            <a:ext cx="7633220" cy="576263"/>
          </a:xfrm>
        </p:spPr>
        <p:txBody>
          <a:bodyPr/>
          <a:lstStyle/>
          <a:p>
            <a:pPr algn="ctr"/>
            <a:r>
              <a:rPr lang="cs-CZ" dirty="0" smtClean="0"/>
              <a:t>Co </a:t>
            </a:r>
            <a:r>
              <a:rPr lang="cs-CZ" dirty="0" smtClean="0"/>
              <a:t>je transfer technologií?</a:t>
            </a:r>
            <a:endParaRPr lang="en-US" dirty="0" smtClean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8D8953-A48F-4C57-ABF9-8250ACAB39D8}" type="slidenum">
              <a:rPr lang="cs-CZ" smtClean="0"/>
              <a:pPr>
                <a:defRPr/>
              </a:pPr>
              <a:t>3</a:t>
            </a:fld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4402149B-5697-4029-AEB6-27DF0C691A7F}" type="datetime1">
              <a:rPr lang="cs-CZ" smtClean="0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3" name="Ovál 2"/>
          <p:cNvSpPr/>
          <p:nvPr/>
        </p:nvSpPr>
        <p:spPr bwMode="auto">
          <a:xfrm>
            <a:off x="395536" y="2996952"/>
            <a:ext cx="5400600" cy="1152128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ivers" pitchFamily="50" charset="-18"/>
            </a:endParaRPr>
          </a:p>
        </p:txBody>
      </p:sp>
      <p:sp>
        <p:nvSpPr>
          <p:cNvPr id="4" name="Ovál 3"/>
          <p:cNvSpPr/>
          <p:nvPr/>
        </p:nvSpPr>
        <p:spPr bwMode="auto">
          <a:xfrm>
            <a:off x="1259632" y="1340768"/>
            <a:ext cx="5256584" cy="936104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ivers" pitchFamily="50" charset="-18"/>
            </a:endParaRPr>
          </a:p>
        </p:txBody>
      </p:sp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231892"/>
              </p:ext>
            </p:extLst>
          </p:nvPr>
        </p:nvGraphicFramePr>
        <p:xfrm>
          <a:off x="395536" y="1808820"/>
          <a:ext cx="7992888" cy="3708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2888"/>
              </a:tblGrid>
              <a:tr h="398393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310019"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cs-CZ" sz="2000" dirty="0" smtClean="0">
                          <a:latin typeface="+mn-lt"/>
                        </a:rPr>
                        <a:t>Zakládání technologických firem,</a:t>
                      </a:r>
                      <a:r>
                        <a:rPr lang="cs-CZ" sz="2000" baseline="0" dirty="0" smtClean="0">
                          <a:latin typeface="+mn-lt"/>
                        </a:rPr>
                        <a:t> vč. spin-</a:t>
                      </a:r>
                      <a:r>
                        <a:rPr lang="cs-CZ" sz="2000" baseline="0" dirty="0" err="1" smtClean="0">
                          <a:latin typeface="+mn-lt"/>
                        </a:rPr>
                        <a:t>off</a:t>
                      </a:r>
                      <a:r>
                        <a:rPr lang="cs-CZ" sz="2000" baseline="0" dirty="0" smtClean="0">
                          <a:latin typeface="+mn-lt"/>
                        </a:rPr>
                        <a:t> firem</a:t>
                      </a:r>
                      <a:endParaRPr lang="cs-CZ" sz="2000" dirty="0" smtClean="0">
                        <a:latin typeface="+mn-lt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cs-CZ" sz="2000" dirty="0" smtClean="0">
                          <a:latin typeface="+mn-lt"/>
                        </a:rPr>
                        <a:t>Komercializace duševního vlastnictví VŠ (licencování</a:t>
                      </a:r>
                      <a:r>
                        <a:rPr lang="cs-CZ" sz="2000" baseline="0" dirty="0" smtClean="0">
                          <a:latin typeface="+mn-lt"/>
                        </a:rPr>
                        <a:t>)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cs-CZ" sz="2000" dirty="0" smtClean="0">
                          <a:latin typeface="+mn-lt"/>
                        </a:rPr>
                        <a:t>Smluvní výzkum a vývoj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cs-CZ" sz="2000" dirty="0" smtClean="0">
                          <a:latin typeface="+mn-lt"/>
                        </a:rPr>
                        <a:t>Společné projekty aplikovaného </a:t>
                      </a:r>
                      <a:r>
                        <a:rPr lang="cs-CZ" sz="2000" dirty="0" err="1" smtClean="0">
                          <a:latin typeface="+mn-lt"/>
                        </a:rPr>
                        <a:t>VaV</a:t>
                      </a:r>
                      <a:r>
                        <a:rPr lang="cs-CZ" sz="2000" dirty="0" smtClean="0">
                          <a:latin typeface="+mn-lt"/>
                        </a:rPr>
                        <a:t> (VŠ/VO + firmy)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cs-CZ" sz="2000" dirty="0" smtClean="0">
                          <a:latin typeface="+mn-lt"/>
                        </a:rPr>
                        <a:t>Konzultační a expertní činnost,</a:t>
                      </a:r>
                      <a:r>
                        <a:rPr lang="cs-CZ" sz="2000" baseline="0" dirty="0" smtClean="0">
                          <a:latin typeface="+mn-lt"/>
                        </a:rPr>
                        <a:t> školení pro průmysl</a:t>
                      </a:r>
                      <a:endParaRPr lang="cs-CZ" sz="2000" dirty="0" smtClean="0">
                        <a:latin typeface="+mn-lt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 startAt="6"/>
                        <a:tabLst/>
                        <a:defRPr/>
                      </a:pPr>
                      <a:r>
                        <a:rPr lang="cs-CZ" sz="2000" dirty="0" smtClean="0">
                          <a:latin typeface="+mn-lt"/>
                        </a:rPr>
                        <a:t>Zapojení</a:t>
                      </a:r>
                      <a:r>
                        <a:rPr lang="cs-CZ" sz="2000" baseline="0" dirty="0" smtClean="0">
                          <a:latin typeface="+mn-lt"/>
                        </a:rPr>
                        <a:t> partnerů z firemní sféry do výuky, </a:t>
                      </a:r>
                      <a:r>
                        <a:rPr lang="cs-CZ" sz="2000" baseline="0" dirty="0" err="1" smtClean="0">
                          <a:latin typeface="+mn-lt"/>
                        </a:rPr>
                        <a:t>alumni</a:t>
                      </a:r>
                      <a:r>
                        <a:rPr lang="cs-CZ" sz="2000" baseline="0" dirty="0" smtClean="0">
                          <a:latin typeface="+mn-lt"/>
                        </a:rPr>
                        <a:t>, „transfer on </a:t>
                      </a:r>
                      <a:r>
                        <a:rPr lang="cs-CZ" sz="2000" baseline="0" dirty="0" err="1" smtClean="0">
                          <a:latin typeface="+mn-lt"/>
                        </a:rPr>
                        <a:t>two</a:t>
                      </a:r>
                      <a:r>
                        <a:rPr lang="cs-CZ" sz="2000" baseline="0" dirty="0" smtClean="0">
                          <a:latin typeface="+mn-lt"/>
                        </a:rPr>
                        <a:t> </a:t>
                      </a:r>
                      <a:r>
                        <a:rPr lang="cs-CZ" sz="2000" baseline="0" dirty="0" err="1" smtClean="0">
                          <a:latin typeface="+mn-lt"/>
                        </a:rPr>
                        <a:t>legs</a:t>
                      </a:r>
                      <a:r>
                        <a:rPr lang="cs-CZ" sz="2000" baseline="0" dirty="0" smtClean="0">
                          <a:latin typeface="+mn-lt"/>
                        </a:rPr>
                        <a:t>“, ...</a:t>
                      </a:r>
                      <a:endParaRPr lang="cs-CZ" sz="2000" dirty="0" smtClean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3039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18487" cy="576262"/>
          </a:xfrm>
        </p:spPr>
        <p:txBody>
          <a:bodyPr/>
          <a:lstStyle/>
          <a:p>
            <a:pPr algn="ctr"/>
            <a:r>
              <a:rPr lang="cs-CZ" dirty="0" smtClean="0"/>
              <a:t>Zakládání technologických firem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7544" y="1860137"/>
            <a:ext cx="4038600" cy="3441071"/>
          </a:xfrm>
        </p:spPr>
        <p:txBody>
          <a:bodyPr/>
          <a:lstStyle/>
          <a:p>
            <a:r>
              <a:rPr lang="cs-CZ" sz="2400" dirty="0" smtClean="0"/>
              <a:t>Akcelerátor </a:t>
            </a:r>
            <a:r>
              <a:rPr lang="cs-CZ" sz="2400" dirty="0" err="1" smtClean="0"/>
              <a:t>StarCube</a:t>
            </a:r>
            <a:endParaRPr lang="cs-CZ" sz="2400" dirty="0" smtClean="0"/>
          </a:p>
          <a:p>
            <a:endParaRPr lang="cs-CZ" sz="2400" dirty="0" smtClean="0"/>
          </a:p>
          <a:p>
            <a:pPr>
              <a:spcBef>
                <a:spcPts val="1200"/>
              </a:spcBef>
            </a:pPr>
            <a:endParaRPr lang="cs-CZ" sz="2400" dirty="0" smtClean="0"/>
          </a:p>
          <a:p>
            <a:pPr>
              <a:spcBef>
                <a:spcPts val="1200"/>
              </a:spcBef>
            </a:pPr>
            <a:r>
              <a:rPr lang="cs-CZ" sz="2400" dirty="0" smtClean="0"/>
              <a:t>Inkubační program </a:t>
            </a:r>
            <a:r>
              <a:rPr lang="cs-CZ" sz="2400" dirty="0" err="1" smtClean="0"/>
              <a:t>Innovation</a:t>
            </a:r>
            <a:r>
              <a:rPr lang="cs-CZ" sz="2400" dirty="0" smtClean="0"/>
              <a:t> Park</a:t>
            </a:r>
          </a:p>
          <a:p>
            <a:endParaRPr lang="cs-CZ" sz="24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355976" y="1821996"/>
            <a:ext cx="4536504" cy="3623228"/>
          </a:xfrm>
        </p:spPr>
        <p:txBody>
          <a:bodyPr/>
          <a:lstStyle/>
          <a:p>
            <a:r>
              <a:rPr lang="cs-CZ" sz="2400" dirty="0" smtClean="0"/>
              <a:t>2 běhy ročně, 12-15 projektů; aktuálně 2 akademické projekty</a:t>
            </a:r>
          </a:p>
          <a:p>
            <a:pPr>
              <a:spcBef>
                <a:spcPts val="0"/>
              </a:spcBef>
            </a:pPr>
            <a:endParaRPr lang="cs-CZ" sz="2400" dirty="0" smtClean="0"/>
          </a:p>
          <a:p>
            <a:pPr>
              <a:spcBef>
                <a:spcPts val="0"/>
              </a:spcBef>
            </a:pPr>
            <a:r>
              <a:rPr lang="cs-CZ" sz="2400" dirty="0" smtClean="0"/>
              <a:t>Aktuálně 55 firem, 6 firem vzniklých na základě IP z VŠ</a:t>
            </a:r>
            <a:endParaRPr lang="cs-CZ" sz="24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5C33F4-8E4B-4903-B216-B08182044CFC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0BD53F4B-5E3D-4305-99E6-09E3975D8759}" type="datetime1">
              <a:rPr lang="cs-CZ" smtClean="0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7" name="TextovéPole 6"/>
          <p:cNvSpPr txBox="1"/>
          <p:nvPr/>
        </p:nvSpPr>
        <p:spPr>
          <a:xfrm>
            <a:off x="899592" y="5445224"/>
            <a:ext cx="65617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u="sng" dirty="0">
                <a:latin typeface="+mn-lt"/>
              </a:rPr>
              <a:t>Výzva:</a:t>
            </a:r>
            <a:r>
              <a:rPr lang="cs-CZ" sz="2800" b="1" dirty="0">
                <a:latin typeface="+mn-lt"/>
              </a:rPr>
              <a:t>  </a:t>
            </a:r>
            <a:r>
              <a:rPr lang="cs-CZ" sz="2800" dirty="0" smtClean="0">
                <a:latin typeface="+mn-lt"/>
              </a:rPr>
              <a:t>regionální </a:t>
            </a:r>
            <a:r>
              <a:rPr lang="cs-CZ" sz="2800" dirty="0" err="1" smtClean="0">
                <a:latin typeface="+mn-lt"/>
              </a:rPr>
              <a:t>proof</a:t>
            </a:r>
            <a:r>
              <a:rPr lang="cs-CZ" sz="2800" dirty="0" smtClean="0">
                <a:latin typeface="+mn-lt"/>
              </a:rPr>
              <a:t> </a:t>
            </a:r>
            <a:r>
              <a:rPr lang="cs-CZ" sz="2800" dirty="0" err="1">
                <a:latin typeface="+mn-lt"/>
              </a:rPr>
              <a:t>of</a:t>
            </a:r>
            <a:r>
              <a:rPr lang="cs-CZ" sz="2800" dirty="0">
                <a:latin typeface="+mn-lt"/>
              </a:rPr>
              <a:t> </a:t>
            </a:r>
            <a:r>
              <a:rPr lang="cs-CZ" sz="2800" dirty="0" err="1">
                <a:latin typeface="+mn-lt"/>
              </a:rPr>
              <a:t>concept</a:t>
            </a:r>
            <a:r>
              <a:rPr lang="cs-CZ" sz="2800" dirty="0">
                <a:latin typeface="+mn-lt"/>
              </a:rPr>
              <a:t> fond</a:t>
            </a:r>
          </a:p>
          <a:p>
            <a:endParaRPr lang="cs-CZ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1939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692695"/>
            <a:ext cx="9037638" cy="5673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475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764704"/>
            <a:ext cx="5743575" cy="5750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26167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764705"/>
            <a:ext cx="7208837" cy="5836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7140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571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36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Smluvní výzkum / Společné projekty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95536" y="1844824"/>
            <a:ext cx="3816424" cy="3921572"/>
          </a:xfrm>
        </p:spPr>
        <p:txBody>
          <a:bodyPr/>
          <a:lstStyle/>
          <a:p>
            <a:r>
              <a:rPr lang="cs-CZ" sz="2400" dirty="0" smtClean="0"/>
              <a:t>Inovační vouchery</a:t>
            </a:r>
          </a:p>
          <a:p>
            <a:endParaRPr lang="cs-CZ" sz="2400" dirty="0" smtClean="0"/>
          </a:p>
          <a:p>
            <a:endParaRPr lang="cs-CZ" sz="2400" dirty="0" smtClean="0"/>
          </a:p>
          <a:p>
            <a:r>
              <a:rPr lang="cs-CZ" sz="2400" dirty="0" smtClean="0"/>
              <a:t>Zprostředkování smluvního </a:t>
            </a:r>
            <a:r>
              <a:rPr lang="cs-CZ" sz="2400" dirty="0" err="1" smtClean="0"/>
              <a:t>VaV</a:t>
            </a:r>
            <a:r>
              <a:rPr lang="cs-CZ" sz="2400" dirty="0" smtClean="0"/>
              <a:t> / </a:t>
            </a:r>
            <a:r>
              <a:rPr lang="cs-CZ" sz="2400" dirty="0" err="1" smtClean="0"/>
              <a:t>networking</a:t>
            </a:r>
            <a:r>
              <a:rPr lang="cs-CZ" sz="2400" dirty="0" smtClean="0"/>
              <a:t> / projekty</a:t>
            </a:r>
          </a:p>
          <a:p>
            <a:pPr marL="0" indent="0">
              <a:buNone/>
            </a:pPr>
            <a:endParaRPr lang="cs-CZ" sz="2400" dirty="0" smtClean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067944" y="1844824"/>
            <a:ext cx="4824536" cy="3672408"/>
          </a:xfrm>
        </p:spPr>
        <p:txBody>
          <a:bodyPr/>
          <a:lstStyle/>
          <a:p>
            <a:r>
              <a:rPr lang="cs-CZ" sz="2400" dirty="0" smtClean="0"/>
              <a:t>145 podpořených projektů / 26,5m Kč (+dodatečně 11,4m Kč)</a:t>
            </a:r>
          </a:p>
          <a:p>
            <a:endParaRPr lang="cs-CZ" sz="2400" dirty="0" smtClean="0"/>
          </a:p>
          <a:p>
            <a:r>
              <a:rPr lang="cs-CZ" sz="2400" dirty="0" smtClean="0"/>
              <a:t>4 Open </a:t>
            </a:r>
            <a:r>
              <a:rPr lang="cs-CZ" sz="2400" dirty="0" err="1" smtClean="0"/>
              <a:t>Innovation</a:t>
            </a:r>
            <a:r>
              <a:rPr lang="cs-CZ" sz="2400" dirty="0" smtClean="0"/>
              <a:t> </a:t>
            </a:r>
            <a:r>
              <a:rPr lang="cs-CZ" sz="2400" dirty="0" err="1" smtClean="0"/>
              <a:t>Sessions</a:t>
            </a:r>
            <a:r>
              <a:rPr lang="cs-CZ" sz="2400" dirty="0" smtClean="0"/>
              <a:t> </a:t>
            </a:r>
          </a:p>
          <a:p>
            <a:r>
              <a:rPr lang="cs-CZ" sz="2400" dirty="0" smtClean="0"/>
              <a:t>11 x 120 vteřin: </a:t>
            </a:r>
            <a:r>
              <a:rPr lang="cs-CZ" sz="2400" dirty="0"/>
              <a:t>337 účastníků, </a:t>
            </a:r>
            <a:r>
              <a:rPr lang="cs-CZ" sz="2400" dirty="0" smtClean="0"/>
              <a:t>1055 kontaktů, 501 spoluprací</a:t>
            </a:r>
          </a:p>
          <a:p>
            <a:r>
              <a:rPr lang="cs-CZ" sz="2400" dirty="0" smtClean="0"/>
              <a:t>20 podaných mez. </a:t>
            </a:r>
            <a:r>
              <a:rPr lang="cs-CZ" sz="2400" dirty="0"/>
              <a:t>projektů </a:t>
            </a:r>
            <a:r>
              <a:rPr lang="cs-CZ" sz="2400" dirty="0" err="1" smtClean="0"/>
              <a:t>VaV</a:t>
            </a:r>
            <a:r>
              <a:rPr lang="cs-CZ" sz="2400" dirty="0" smtClean="0"/>
              <a:t> / 4 úspěšné = cca 4m €</a:t>
            </a:r>
            <a:endParaRPr lang="cs-CZ" sz="2400" dirty="0"/>
          </a:p>
          <a:p>
            <a:endParaRPr lang="cs-CZ" sz="24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5C33F4-8E4B-4903-B216-B08182044CFC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0BD53F4B-5E3D-4305-99E6-09E3975D8759}" type="datetime1">
              <a:rPr lang="cs-CZ" smtClean="0"/>
              <a:pPr>
                <a:defRPr/>
              </a:pPr>
              <a:t>26.11.2012</a:t>
            </a:fld>
            <a:endParaRPr lang="cs-CZ"/>
          </a:p>
        </p:txBody>
      </p:sp>
      <p:sp>
        <p:nvSpPr>
          <p:cNvPr id="14" name="TextovéPole 13"/>
          <p:cNvSpPr txBox="1"/>
          <p:nvPr/>
        </p:nvSpPr>
        <p:spPr>
          <a:xfrm>
            <a:off x="611560" y="5589240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u="sng" dirty="0">
                <a:latin typeface="+mn-lt"/>
              </a:rPr>
              <a:t>Výzva:</a:t>
            </a:r>
            <a:r>
              <a:rPr lang="cs-CZ" sz="2800" b="1" dirty="0">
                <a:latin typeface="+mn-lt"/>
              </a:rPr>
              <a:t>  </a:t>
            </a:r>
            <a:r>
              <a:rPr lang="cs-CZ" sz="2800" dirty="0" smtClean="0">
                <a:latin typeface="+mn-lt"/>
              </a:rPr>
              <a:t>optimalizace procesů / pobídek uvnitř VŠ </a:t>
            </a:r>
          </a:p>
          <a:p>
            <a:r>
              <a:rPr lang="cs-CZ" sz="2800" dirty="0">
                <a:latin typeface="+mn-lt"/>
              </a:rPr>
              <a:t>	</a:t>
            </a:r>
            <a:r>
              <a:rPr lang="cs-CZ" sz="2800" dirty="0" smtClean="0">
                <a:latin typeface="+mn-lt"/>
              </a:rPr>
              <a:t>+ posílení komercializace IP</a:t>
            </a:r>
            <a:endParaRPr lang="cs-CZ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0855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5C33F4-8E4B-4903-B216-B08182044CFC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0BD53F4B-5E3D-4305-99E6-09E3975D8759}" type="datetime1">
              <a:rPr lang="cs-CZ" smtClean="0"/>
              <a:pPr>
                <a:defRPr/>
              </a:pPr>
              <a:t>26.11.2012</a:t>
            </a:fld>
            <a:endParaRPr lang="cs-CZ"/>
          </a:p>
        </p:txBody>
      </p:sp>
      <p:pic>
        <p:nvPicPr>
          <p:cNvPr id="279554" name="Picture 2" descr="http://jic.data.quonia.cz/hjil/120_vterin/loga_vsech_ucastniku_po_16.10.2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568952" cy="597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714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40AEF020-47F3-4AAB-8A1B-D82FCD7DA901}" type="datetime1">
              <a:rPr lang="cs-CZ" smtClean="0"/>
              <a:pPr>
                <a:defRPr/>
              </a:pPr>
              <a:t>26.11.2012</a:t>
            </a:fld>
            <a:endParaRPr lang="cs-CZ" smtClean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350BE-5BFD-423C-B6FA-7EB7B1EAC3DC}" type="slidenum">
              <a:rPr lang="cs-CZ" smtClean="0"/>
              <a:pPr>
                <a:defRPr/>
              </a:pPr>
              <a:t>11</a:t>
            </a:fld>
            <a:endParaRPr lang="cs-CZ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8313" y="2205038"/>
            <a:ext cx="82915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>
              <a:spcBef>
                <a:spcPct val="20000"/>
              </a:spcBef>
              <a:defRPr/>
            </a:pPr>
            <a:r>
              <a:rPr lang="cs-CZ" sz="2800" kern="0" dirty="0">
                <a:solidFill>
                  <a:schemeClr val="bg1"/>
                </a:solidFill>
                <a:latin typeface="+mj-lt"/>
                <a:cs typeface="+mn-cs"/>
              </a:rPr>
              <a:t>Děkuji za pozornost.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cs-CZ" sz="2800" kern="0" dirty="0">
              <a:solidFill>
                <a:schemeClr val="bg1"/>
              </a:solidFill>
              <a:latin typeface="+mj-lt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cs-CZ" sz="2800" kern="0" dirty="0" smtClean="0">
                <a:solidFill>
                  <a:schemeClr val="bg1"/>
                </a:solidFill>
                <a:latin typeface="+mj-lt"/>
                <a:cs typeface="+mn-cs"/>
              </a:rPr>
              <a:t>David Uhlíř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cs-CZ" sz="1400" kern="0" dirty="0" smtClean="0">
                <a:solidFill>
                  <a:schemeClr val="bg1"/>
                </a:solidFill>
                <a:latin typeface="+mj-lt"/>
                <a:cs typeface="+mn-cs"/>
              </a:rPr>
              <a:t>zástupce ředitele </a:t>
            </a:r>
            <a:r>
              <a:rPr lang="cs-CZ" sz="1400" kern="0" dirty="0">
                <a:solidFill>
                  <a:schemeClr val="bg1"/>
                </a:solidFill>
                <a:latin typeface="+mj-lt"/>
                <a:cs typeface="+mn-cs"/>
              </a:rPr>
              <a:t>JIC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cs-CZ" sz="1400" kern="0" dirty="0" smtClean="0">
                <a:solidFill>
                  <a:schemeClr val="bg1"/>
                </a:solidFill>
                <a:latin typeface="+mj-lt"/>
                <a:cs typeface="+mn-cs"/>
              </a:rPr>
              <a:t>uhlir@jic.cz</a:t>
            </a:r>
            <a:endParaRPr lang="cs-CZ" sz="1400" kern="0" dirty="0">
              <a:solidFill>
                <a:schemeClr val="bg1"/>
              </a:solidFill>
              <a:latin typeface="+mj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jic_muster">
  <a:themeElements>
    <a:clrScheme name="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lastní návrh">
      <a:majorFont>
        <a:latin typeface="Anivers SC"/>
        <a:ea typeface=""/>
        <a:cs typeface=""/>
      </a:majorFont>
      <a:minorFont>
        <a:latin typeface="Constanti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lnDef>
  </a:objectDefaults>
  <a:extraClrSchemeLst>
    <a:extraClrScheme>
      <a:clrScheme name="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Vlastní návrh">
  <a:themeElements>
    <a:clrScheme name="2_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Vlastní návrh">
      <a:majorFont>
        <a:latin typeface="Anivers SC"/>
        <a:ea typeface=""/>
        <a:cs typeface=""/>
      </a:majorFont>
      <a:minorFont>
        <a:latin typeface="Constanti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lnDef>
  </a:objectDefaults>
  <a:extraClrSchemeLst>
    <a:extraClrScheme>
      <a:clrScheme name="2_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Vlastní návrh">
  <a:themeElements>
    <a:clrScheme name="2_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Vlastní návrh">
      <a:majorFont>
        <a:latin typeface="Anivers SC"/>
        <a:ea typeface=""/>
        <a:cs typeface=""/>
      </a:majorFont>
      <a:minorFont>
        <a:latin typeface="Constanti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lnDef>
  </a:objectDefaults>
  <a:extraClrSchemeLst>
    <a:extraClrScheme>
      <a:clrScheme name="2_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ýchozí návrh">
  <a:themeElements>
    <a:clrScheme name="1_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Výchozí návrh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Vlastní návrh">
  <a:themeElements>
    <a:clrScheme name="2_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Vlastní návrh">
      <a:majorFont>
        <a:latin typeface="Anivers SC"/>
        <a:ea typeface=""/>
        <a:cs typeface=""/>
      </a:majorFont>
      <a:minorFont>
        <a:latin typeface="Constanti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lnDef>
  </a:objectDefaults>
  <a:extraClrSchemeLst>
    <a:extraClrScheme>
      <a:clrScheme name="2_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Vlastní návrh">
  <a:themeElements>
    <a:clrScheme name="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lastní návrh">
      <a:majorFont>
        <a:latin typeface="Anivers"/>
        <a:ea typeface=""/>
        <a:cs typeface=""/>
      </a:majorFont>
      <a:minorFont>
        <a:latin typeface="Constanti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lnDef>
  </a:objectDefaults>
  <a:extraClrSchemeLst>
    <a:extraClrScheme>
      <a:clrScheme name="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Vlastní návrh">
  <a:themeElements>
    <a:clrScheme name="2_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Vlastní návrh">
      <a:majorFont>
        <a:latin typeface="Anivers SC"/>
        <a:ea typeface=""/>
        <a:cs typeface=""/>
      </a:majorFont>
      <a:minorFont>
        <a:latin typeface="Constanti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lnDef>
  </a:objectDefaults>
  <a:extraClrSchemeLst>
    <a:extraClrScheme>
      <a:clrScheme name="2_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Vlastní návrh">
  <a:themeElements>
    <a:clrScheme name="2_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Vlastní návrh">
      <a:majorFont>
        <a:latin typeface="Anivers SC"/>
        <a:ea typeface=""/>
        <a:cs typeface=""/>
      </a:majorFont>
      <a:minorFont>
        <a:latin typeface="Constanti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lnDef>
  </a:objectDefaults>
  <a:extraClrSchemeLst>
    <a:extraClrScheme>
      <a:clrScheme name="2_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Vlastní návrh">
  <a:themeElements>
    <a:clrScheme name="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lastní návrh">
      <a:majorFont>
        <a:latin typeface="Anivers SC"/>
        <a:ea typeface=""/>
        <a:cs typeface=""/>
      </a:majorFont>
      <a:minorFont>
        <a:latin typeface="Constanti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lnDef>
  </a:objectDefaults>
  <a:extraClrSchemeLst>
    <a:extraClrScheme>
      <a:clrScheme name="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7_Vlastní návrh">
  <a:themeElements>
    <a:clrScheme name="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lastní návrh">
      <a:majorFont>
        <a:latin typeface="Anivers SC"/>
        <a:ea typeface=""/>
        <a:cs typeface=""/>
      </a:majorFont>
      <a:minorFont>
        <a:latin typeface="Constanti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lnDef>
  </a:objectDefaults>
  <a:extraClrSchemeLst>
    <a:extraClrScheme>
      <a:clrScheme name="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8_Vlastní návrh">
  <a:themeElements>
    <a:clrScheme name="2_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Vlastní návrh">
      <a:majorFont>
        <a:latin typeface="Anivers SC"/>
        <a:ea typeface=""/>
        <a:cs typeface=""/>
      </a:majorFont>
      <a:minorFont>
        <a:latin typeface="Constanti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ivers" pitchFamily="50" charset="-18"/>
          </a:defRPr>
        </a:defPPr>
      </a:lstStyle>
    </a:lnDef>
  </a:objectDefaults>
  <a:extraClrSchemeLst>
    <a:extraClrScheme>
      <a:clrScheme name="2_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9_Vlastní návrh">
  <a:themeElements>
    <a:clrScheme name="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lastní návrh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ppt_jic_muster</Template>
  <TotalTime>3566</TotalTime>
  <Words>244</Words>
  <Application>Microsoft Office PowerPoint</Application>
  <PresentationFormat>Předvádění na obrazovce (4:3)</PresentationFormat>
  <Paragraphs>63</Paragraphs>
  <Slides>11</Slides>
  <Notes>5</Notes>
  <HiddenSlides>2</HiddenSlides>
  <MMClips>0</MMClips>
  <ScaleCrop>false</ScaleCrop>
  <HeadingPairs>
    <vt:vector size="6" baseType="variant">
      <vt:variant>
        <vt:lpstr>Motiv</vt:lpstr>
      </vt:variant>
      <vt:variant>
        <vt:i4>12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24" baseType="lpstr">
      <vt:lpstr>ppt_jic_muster</vt:lpstr>
      <vt:lpstr>2_Vlastní návrh</vt:lpstr>
      <vt:lpstr>3_Vlastní návrh</vt:lpstr>
      <vt:lpstr>1_Výchozí návrh</vt:lpstr>
      <vt:lpstr>4_Vlastní návrh</vt:lpstr>
      <vt:lpstr>1_Vlastní návrh</vt:lpstr>
      <vt:lpstr>5_Vlastní návrh</vt:lpstr>
      <vt:lpstr>6_Vlastní návrh</vt:lpstr>
      <vt:lpstr>Vlastní návrh</vt:lpstr>
      <vt:lpstr>7_Vlastní návrh</vt:lpstr>
      <vt:lpstr>8_Vlastní návrh</vt:lpstr>
      <vt:lpstr>9_Vlastní návrh</vt:lpstr>
      <vt:lpstr>Image</vt:lpstr>
      <vt:lpstr>Zkušenosti s transferem technologií na jižní Moravě  Věda v Olomouci, 27. 11. 2012 </vt:lpstr>
      <vt:lpstr>Prezentace aplikace PowerPoint</vt:lpstr>
      <vt:lpstr>Co je transfer technologií?</vt:lpstr>
      <vt:lpstr>Zakládání technologických firem</vt:lpstr>
      <vt:lpstr>Prezentace aplikace PowerPoint</vt:lpstr>
      <vt:lpstr>Prezentace aplikace PowerPoint</vt:lpstr>
      <vt:lpstr>Prezentace aplikace PowerPoint</vt:lpstr>
      <vt:lpstr>Prezentace aplikace PowerPoint</vt:lpstr>
      <vt:lpstr>Smluvní výzkum / Společné projekty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Jihomoravské inovační centrum</dc:title>
  <dc:creator>Petr Chládek</dc:creator>
  <cp:lastModifiedBy>David Uhlíř | JIC</cp:lastModifiedBy>
  <cp:revision>292</cp:revision>
  <dcterms:created xsi:type="dcterms:W3CDTF">2009-07-01T09:22:01Z</dcterms:created>
  <dcterms:modified xsi:type="dcterms:W3CDTF">2012-11-26T17:53:59Z</dcterms:modified>
</cp:coreProperties>
</file>